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7" r:id="rId4"/>
    <p:sldId id="258" r:id="rId5"/>
    <p:sldId id="274" r:id="rId6"/>
    <p:sldId id="259" r:id="rId7"/>
    <p:sldId id="264" r:id="rId8"/>
    <p:sldId id="261" r:id="rId9"/>
    <p:sldId id="262" r:id="rId10"/>
    <p:sldId id="265" r:id="rId11"/>
    <p:sldId id="263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75" d="100"/>
          <a:sy n="75" d="100"/>
        </p:scale>
        <p:origin x="89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EDB429-A7F8-6389-2D2D-228D90A7E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4A39C85-8B4C-854A-B377-B3F1DD2E1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AE2B4F-A840-A015-CBCD-961966891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70E5-7A89-43BB-B2E3-6CEEC28F9A16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C80B18-57C2-AFF6-AA50-CB7A640BF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BE733F-3483-CE29-0401-AC76E847C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E3B49-9CE4-4D8E-AF5F-F876B097EA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577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D9C19C-91E8-89F2-F5AA-C1A22201F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F527643-4FF9-8BD8-52D3-1E51E5373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EE47F1-E0C9-37CB-E9F3-C7749652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70E5-7A89-43BB-B2E3-6CEEC28F9A16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10EA9E-8048-B52E-5D57-6BEE88917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629C74-B990-68B2-64F9-E5044E6EB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E3B49-9CE4-4D8E-AF5F-F876B097EA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0144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A184F3E-6F15-E4B1-0039-CD53E5A918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A75363-7ABB-D2F1-A370-83D340861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A3FAE1-1C6B-5868-F5F6-0AEADB2F4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70E5-7A89-43BB-B2E3-6CEEC28F9A16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5BA2BC-C102-2489-1647-9246EA242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3189D5-7422-0969-00B5-4D4AD22C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E3B49-9CE4-4D8E-AF5F-F876B097EA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4605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84419-AC79-A1B5-F471-AB656A70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A1E771-1172-54B6-2E80-D07CFC358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B89B22-D1FB-BB6A-EE2B-315FAB78A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70E5-7A89-43BB-B2E3-6CEEC28F9A16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BA844E-8AC6-9733-599A-61E03FB2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DBECAF-EC4E-1E01-2FC2-44178CF0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E3B49-9CE4-4D8E-AF5F-F876B097EA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39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946571-3080-88A2-4FFC-B799320EF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D91ED1-F58D-1D22-5955-AED938276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C2CC02-3359-4DD9-83D5-C4AC9AA23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70E5-7A89-43BB-B2E3-6CEEC28F9A16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D644A5-AFD7-0C63-9FD2-2CEF5A50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B180DE-BE8E-D705-C0FC-2530389D1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E3B49-9CE4-4D8E-AF5F-F876B097EA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891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76A22-98CA-4375-C5E6-C8C9BF085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AD1E36-9D8C-CEA5-55A9-42348B549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B69A6A-F291-AC78-7EDE-8AE813CC3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6934B5-DD82-35C8-B266-A8BE7901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70E5-7A89-43BB-B2E3-6CEEC28F9A16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38DD73-9CF6-CE01-F436-48DF5BCB0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8A23C9-5F38-5251-1F1B-D49720CCB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E3B49-9CE4-4D8E-AF5F-F876B097EA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346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0F010D-8682-E78D-6622-0F80794BB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A33D89-C141-E566-355D-929BF7071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DA60843-3D71-3ECD-11A9-360BC282D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7E2C36-7241-FE80-E5A3-1B41ECEBD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0C88003-9B9A-C9D0-C92E-ED5DB5B557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3E09672-A534-114D-2D14-8E5D1FA09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70E5-7A89-43BB-B2E3-6CEEC28F9A16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2B3126B-5782-1C1D-FA61-FAC34A03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9A37401-9AEF-76E8-9D55-F71E2F81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E3B49-9CE4-4D8E-AF5F-F876B097EA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49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34DF44-1E8C-7ED3-56CE-365335775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DCBF17D-38D5-49E6-F6B6-AE7585B99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70E5-7A89-43BB-B2E3-6CEEC28F9A16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E266208-E1F9-50F0-6389-6EC3A75B0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CFB749-C4C2-99DD-7F93-F0987BB4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E3B49-9CE4-4D8E-AF5F-F876B097EA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855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2E31772-13B8-01BC-3782-E91C632D3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70E5-7A89-43BB-B2E3-6CEEC28F9A16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9D58791-CEF4-9A1D-9AD4-AEF90B981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8EC02D-A401-DC13-4F06-FB00CCC7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E3B49-9CE4-4D8E-AF5F-F876B097EA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556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1CA717-2F60-E5DC-A998-8AABAF99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44236A-8943-CCDB-DA0F-46FDB8932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AEB179B-B8B2-CE1E-B9DE-5A48E96EA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B93C93-8899-618C-DAF0-311626ED5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70E5-7A89-43BB-B2E3-6CEEC28F9A16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265C3D-1E77-0CE6-C035-1FA78494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A73353-BD06-31DA-2EC4-CD3E2983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E3B49-9CE4-4D8E-AF5F-F876B097EA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4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97B3B6-A393-5B64-191F-A56147F1E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FDF4837-9FEA-8CC4-D5C3-CFD7E4596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5009CE-BEE7-11DE-B4E1-E2F2B3F1A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BE8FF4-5700-1F76-831F-96A2DAF76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70E5-7A89-43BB-B2E3-6CEEC28F9A16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03CC81-D362-BCEA-062E-01F8FA35E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6E366B-1614-5374-D9F7-526260560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E3B49-9CE4-4D8E-AF5F-F876B097EA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5470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C815BC-5CD2-6C6D-2B6E-4D4EFB811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824692-B964-DDF0-EF2E-6285A761C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CFFC94-397A-D1C1-A5E8-B5A6597474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D70E5-7A89-43BB-B2E3-6CEEC28F9A16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6473B5-493C-69C7-1ECE-C9C191395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EC9C46-11C3-E7CB-9B86-9D5669B6B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E3B49-9CE4-4D8E-AF5F-F876B097EA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60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BB6778-916F-ED5B-4B65-D0392A6ABC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Система Ресслера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09FCDA-6E36-4296-196D-E432789F91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9037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E08757-6ED5-6E0D-E4E0-368B8C2B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3E803B-D525-80B3-6392-72F3BA18C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F5E15D-ED6C-444B-F101-5809F0A5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9" y="481895"/>
            <a:ext cx="12081042" cy="589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31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07FFBE-3F82-1EEB-18CC-FBF83490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0FB346-7746-655F-E0A3-409EC0106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4BBF81-C078-2D05-8E5B-87175976F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224" y="0"/>
            <a:ext cx="7952936" cy="682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57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0520A4-6E43-3AFF-EF0B-2DCC513B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95E9CE-2ED1-8550-A49C-0D99A2E78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BF3157-2E49-3AE9-7EFB-ECB14B89A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1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11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8BD4BF-4D7F-9903-159E-EB16784E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E2AF91-15CC-6026-29C9-F01F0A67B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2DD65A-B4AE-E248-76DE-8AB6B16BF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671"/>
            <a:ext cx="12192000" cy="590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39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E3E9C-F250-CEB6-8D90-F4C2FE339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402312-C761-D6D5-189A-AD9AD5828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280DE1-39C3-B7CB-79B2-C2031262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250" y="83561"/>
            <a:ext cx="7555429" cy="669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55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9EA94C-6B2C-3250-0EC1-D8C471C06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5FE371-E65E-3041-2AA8-184BD128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6FC8A6-23CE-8364-F7BD-16208D3B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211864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50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75476C-0DDB-EB40-787C-3A7B9E4FC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A381F-8605-8ED0-FF40-3C0F784DE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8621A7-37F4-98E0-EEB3-EB9D3495D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55" y="592951"/>
            <a:ext cx="11923045" cy="580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33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597A71-FD57-39A5-E590-C281F837A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DD6E76-0A47-E625-7F93-97DCAB573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D01562-4A12-53B4-ADF5-F067B9846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658" y="365125"/>
            <a:ext cx="7164102" cy="646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07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EA8C33-6551-9A2C-D981-F1794167F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544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F2F6B0-51E4-9208-0B61-D605CD0F0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217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6600B-2FB5-95CC-D4AD-A9F88161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Биография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46BE1C-EE42-4A12-1674-95A3B62D1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825"/>
            <a:ext cx="761492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Отто Ресслер (1907-1991) – Немецкий биохимик, известный своими работами по теории хаоса и теоретическому уравнению, известному как аттрактор Ресслера.</a:t>
            </a:r>
            <a:r>
              <a:rPr lang="ru-RU" b="0" i="0" dirty="0">
                <a:effectLst/>
                <a:latin typeface="YS Text"/>
              </a:rPr>
              <a:t> Он наиболее известен широкой публике своим участием в несостоявшемся судебном процессе по остановке Большого адронного коллайдера из-за опасений, что он может породить мини-черные дыры.</a:t>
            </a:r>
            <a:endParaRPr lang="ru-RU" dirty="0"/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A1F6F175-0C09-5706-1910-62AC86EA7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049" y="0"/>
            <a:ext cx="3617951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932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C434B-21EE-5276-8AA4-CB15211E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6737F8-EAA4-AA2F-C3AD-FFC5FCA50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Отто </a:t>
            </a:r>
            <a:r>
              <a:rPr lang="ru-RU" dirty="0" err="1"/>
              <a:t>Rössler</a:t>
            </a:r>
            <a:r>
              <a:rPr lang="ru-RU" dirty="0"/>
              <a:t>: «Я - очень визуальный человек, поэтому кривые в 3D пространстве очаровывают меня, и я планировал произвести одну». И это началось, когда я встретился с Артур </a:t>
            </a:r>
            <a:r>
              <a:rPr lang="ru-RU" dirty="0" err="1"/>
              <a:t>Винфри</a:t>
            </a:r>
            <a:r>
              <a:rPr lang="ru-RU" dirty="0"/>
              <a:t>, который говорил мне о существовании хаоса в 1975 и мой разум, был наводнен красотой аттрактора Лоренца. Когда Артур </a:t>
            </a:r>
            <a:r>
              <a:rPr lang="ru-RU" dirty="0" err="1"/>
              <a:t>Винфри</a:t>
            </a:r>
            <a:r>
              <a:rPr lang="ru-RU" dirty="0"/>
              <a:t> показал его мне, он просил меня создать системы на основе проведения химической реакции. </a:t>
            </a:r>
          </a:p>
          <a:p>
            <a:pPr marL="0" indent="0">
              <a:buNone/>
            </a:pPr>
            <a:r>
              <a:rPr lang="ru-RU" dirty="0"/>
              <a:t>В декабре 1975 года он нарисовал аттрактор, который назвал своим именем.</a:t>
            </a:r>
          </a:p>
        </p:txBody>
      </p:sp>
    </p:spTree>
    <p:extLst>
      <p:ext uri="{BB962C8B-B14F-4D97-AF65-F5344CB8AC3E}">
        <p14:creationId xmlns:p14="http://schemas.microsoft.com/office/powerpoint/2010/main" val="3348612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697B99-7452-166A-ADA6-96A534F97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0F685F-1440-4D5D-0646-05A053C44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Основная цель аттрактора </a:t>
            </a:r>
            <a:r>
              <a:rPr lang="ru-RU" dirty="0" err="1"/>
              <a:t>Рёсслера</a:t>
            </a:r>
            <a:r>
              <a:rPr lang="ru-RU" dirty="0"/>
              <a:t> найти систему, которая ведет себя также как аттрактор Лоренца, но которую проще качественно анализировать.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2F7F9B-7670-752B-2C63-EDB318A40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24" y="3124168"/>
            <a:ext cx="11784151" cy="290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28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672688-24F4-76D6-294D-D32CB251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EC67333-9EBF-4769-AC43-CBF92588A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921"/>
          </a:xfrm>
        </p:spPr>
      </p:pic>
    </p:spTree>
    <p:extLst>
      <p:ext uri="{BB962C8B-B14F-4D97-AF65-F5344CB8AC3E}">
        <p14:creationId xmlns:p14="http://schemas.microsoft.com/office/powerpoint/2010/main" val="2142605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686A3-9E4C-24B8-A8C1-0CD0AFA93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Объект 15">
            <a:extLst>
              <a:ext uri="{FF2B5EF4-FFF2-40B4-BE49-F238E27FC236}">
                <a16:creationId xmlns:a16="http://schemas.microsoft.com/office/drawing/2014/main" id="{AA761031-5E56-5506-911F-ACEDE8B74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16CDA9-2B9C-DEA4-C75F-D666D215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98914"/>
            <a:ext cx="12192001" cy="589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0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2097FA-7F84-EA26-9977-61849C266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C52CB-B283-052B-7811-C1C512455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005DD2-D5ED-E731-5501-B91A165F0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01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73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3A3BD8-B1D8-3AE7-2326-27B7DDC6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8DF832C-3B81-B7E8-4FE4-D7DF933B4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002CF8-AA6C-5271-8532-67CE2F891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082" y="365125"/>
            <a:ext cx="7017150" cy="630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6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7A167D-7BBE-C0B2-895A-71EC74DA7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AB5320-2B96-6511-9ED9-548B6E45E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B8BFD9-8125-EFF6-7942-4F90FF98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594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620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164</Words>
  <Application>Microsoft Office PowerPoint</Application>
  <PresentationFormat>Широкоэкранный</PresentationFormat>
  <Paragraphs>9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YS Text</vt:lpstr>
      <vt:lpstr>Arial</vt:lpstr>
      <vt:lpstr>Calibri</vt:lpstr>
      <vt:lpstr>Calibri Light</vt:lpstr>
      <vt:lpstr>Тема Office</vt:lpstr>
      <vt:lpstr>Система Ресслера</vt:lpstr>
      <vt:lpstr>Биография</vt:lpstr>
      <vt:lpstr>История</vt:lpstr>
      <vt:lpstr>Цель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Кирилл Ким</dc:creator>
  <cp:lastModifiedBy>Кирилл Ким</cp:lastModifiedBy>
  <cp:revision>4</cp:revision>
  <dcterms:created xsi:type="dcterms:W3CDTF">2024-11-26T16:08:54Z</dcterms:created>
  <dcterms:modified xsi:type="dcterms:W3CDTF">2024-11-27T04:13:55Z</dcterms:modified>
</cp:coreProperties>
</file>